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9" r:id="rId9"/>
    <p:sldId id="278" r:id="rId10"/>
    <p:sldId id="267" r:id="rId11"/>
  </p:sldIdLst>
  <p:sldSz cx="9144000" cy="6858000" type="screen4x3"/>
  <p:notesSz cx="6858000" cy="9144000"/>
  <p:embeddedFontLst>
    <p:embeddedFont>
      <p:font typeface="Twinkl SemiBold" charset="0"/>
      <p:regular r:id="rId14"/>
      <p:bold r:id="rId15"/>
    </p:embeddedFont>
    <p:embeddedFont>
      <p:font typeface="Twinkl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4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752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whole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917" y="1473201"/>
            <a:ext cx="4446166" cy="44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2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halves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2344152" y="1468436"/>
            <a:ext cx="2227848" cy="445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9" r="-269"/>
          <a:stretch/>
        </p:blipFill>
        <p:spPr>
          <a:xfrm>
            <a:off x="4572000" y="1468436"/>
            <a:ext cx="2227848" cy="44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12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3785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quarters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49893" b="50115"/>
          <a:stretch/>
        </p:blipFill>
        <p:spPr>
          <a:xfrm>
            <a:off x="2339387" y="1467591"/>
            <a:ext cx="2232613" cy="2223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14" r="49893"/>
          <a:stretch/>
        </p:blipFill>
        <p:spPr>
          <a:xfrm>
            <a:off x="2339387" y="3691156"/>
            <a:ext cx="2232613" cy="222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-1" r="-189" b="50115"/>
          <a:stretch/>
        </p:blipFill>
        <p:spPr>
          <a:xfrm>
            <a:off x="4572000" y="1467590"/>
            <a:ext cx="2232613" cy="222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49988" r="-189" b="126"/>
          <a:stretch/>
        </p:blipFill>
        <p:spPr>
          <a:xfrm>
            <a:off x="4572000" y="3691156"/>
            <a:ext cx="2232613" cy="2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0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37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3212 -0.0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375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212 0.02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half (</a:t>
            </a:r>
            <a:r>
              <a:rPr lang="en-GB" b="0" dirty="0"/>
              <a:t>½</a:t>
            </a:r>
            <a:r>
              <a:rPr lang="en-GB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2348917" y="1473201"/>
            <a:ext cx="2223083" cy="4446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11" r="189"/>
          <a:stretch/>
        </p:blipFill>
        <p:spPr>
          <a:xfrm>
            <a:off x="4572000" y="1473201"/>
            <a:ext cx="2223083" cy="44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0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quarters (¾)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66"/>
          <a:stretch/>
        </p:blipFill>
        <p:spPr>
          <a:xfrm>
            <a:off x="2344152" y="1468434"/>
            <a:ext cx="2227848" cy="2224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9" r="-269" b="50066"/>
          <a:stretch/>
        </p:blipFill>
        <p:spPr>
          <a:xfrm>
            <a:off x="4572000" y="1468436"/>
            <a:ext cx="2227848" cy="2224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0000" b="66"/>
          <a:stretch/>
        </p:blipFill>
        <p:spPr>
          <a:xfrm>
            <a:off x="2344152" y="3693319"/>
            <a:ext cx="2227848" cy="2224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9" t="50000" r="-269" b="66"/>
          <a:stretch/>
        </p:blipFill>
        <p:spPr>
          <a:xfrm>
            <a:off x="4572000" y="3693321"/>
            <a:ext cx="2227848" cy="22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6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3142 -0.0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316 -0.0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2968 0.04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3472 0.0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quarters (  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212" y="679645"/>
            <a:ext cx="257236" cy="572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3BB2039-BD48-774D-A494-71FC1B714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49893" b="50115"/>
          <a:stretch/>
        </p:blipFill>
        <p:spPr>
          <a:xfrm>
            <a:off x="2339387" y="1467591"/>
            <a:ext cx="2232613" cy="2223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F5FA38-39E1-C44A-8303-2A5DC375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14" r="49893"/>
          <a:stretch/>
        </p:blipFill>
        <p:spPr>
          <a:xfrm>
            <a:off x="2339387" y="3691156"/>
            <a:ext cx="2232613" cy="2223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C884A1E-BAB5-5E44-91CE-A9AF8A04E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-1" r="-189" b="50115"/>
          <a:stretch/>
        </p:blipFill>
        <p:spPr>
          <a:xfrm>
            <a:off x="4572000" y="1467590"/>
            <a:ext cx="2232613" cy="2223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74C26D-62CB-BF4C-A737-22949FF8E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49988" r="-189" b="126"/>
          <a:stretch/>
        </p:blipFill>
        <p:spPr>
          <a:xfrm>
            <a:off x="4572000" y="3691156"/>
            <a:ext cx="2232613" cy="2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7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37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3212 -0.0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375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212 0.02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quarter (¼)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66"/>
          <a:stretch/>
        </p:blipFill>
        <p:spPr>
          <a:xfrm>
            <a:off x="2344152" y="1468434"/>
            <a:ext cx="2227848" cy="222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9" r="-269" b="50066"/>
          <a:stretch/>
        </p:blipFill>
        <p:spPr>
          <a:xfrm>
            <a:off x="4572000" y="1468436"/>
            <a:ext cx="2227848" cy="222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50000" b="66"/>
          <a:stretch/>
        </p:blipFill>
        <p:spPr>
          <a:xfrm>
            <a:off x="2344152" y="3693319"/>
            <a:ext cx="2227848" cy="2224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9" t="50000" r="-269" b="66"/>
          <a:stretch/>
        </p:blipFill>
        <p:spPr>
          <a:xfrm>
            <a:off x="4572000" y="3693321"/>
            <a:ext cx="2227848" cy="22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2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2395 -0.0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quarters= 1 half (</a:t>
            </a:r>
            <a:r>
              <a:rPr lang="en-GB" b="0" dirty="0"/>
              <a:t>½</a:t>
            </a:r>
            <a:r>
              <a:rPr lang="en-GB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49893" b="50115"/>
          <a:stretch/>
        </p:blipFill>
        <p:spPr>
          <a:xfrm>
            <a:off x="2339387" y="1467591"/>
            <a:ext cx="2232613" cy="222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14" r="49893"/>
          <a:stretch/>
        </p:blipFill>
        <p:spPr>
          <a:xfrm>
            <a:off x="2339387" y="3691156"/>
            <a:ext cx="2232613" cy="222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-1" r="-189" b="50115"/>
          <a:stretch/>
        </p:blipFill>
        <p:spPr>
          <a:xfrm>
            <a:off x="4572000" y="1467590"/>
            <a:ext cx="2232613" cy="2223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82" t="49988" r="-189" b="126"/>
          <a:stretch/>
        </p:blipFill>
        <p:spPr>
          <a:xfrm>
            <a:off x="4572000" y="3691156"/>
            <a:ext cx="2232613" cy="2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2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3212 -0.0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212 0.0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124</TotalTime>
  <Words>25</Words>
  <Application>Microsoft Macintosh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 SemiBold</vt:lpstr>
      <vt:lpstr>Twinkl</vt:lpstr>
      <vt:lpstr>Sassoon Infant Rg</vt:lpstr>
      <vt:lpstr>Calibri</vt:lpstr>
      <vt:lpstr>Office Theme</vt:lpstr>
      <vt:lpstr>Slide 1</vt:lpstr>
      <vt:lpstr>1 whole</vt:lpstr>
      <vt:lpstr>2 halves</vt:lpstr>
      <vt:lpstr>4 quarters</vt:lpstr>
      <vt:lpstr>1 half (½)</vt:lpstr>
      <vt:lpstr>3 quarters (¾)</vt:lpstr>
      <vt:lpstr>2 quarters (  )</vt:lpstr>
      <vt:lpstr>1 quarter (¼)</vt:lpstr>
      <vt:lpstr>2 quarters= 1 half (½)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Winterburn</dc:creator>
  <cp:lastModifiedBy>Rac</cp:lastModifiedBy>
  <cp:revision>12</cp:revision>
  <dcterms:created xsi:type="dcterms:W3CDTF">2017-07-05T09:07:03Z</dcterms:created>
  <dcterms:modified xsi:type="dcterms:W3CDTF">2020-06-03T20:33:59Z</dcterms:modified>
</cp:coreProperties>
</file>