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y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6BA8-8720-4899-9030-A40B34E5B9A6}" type="datetimeFigureOut">
              <a:rPr lang="cy-GB" smtClean="0"/>
              <a:t>05/06/20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145-494C-4839-AE66-D68832AAD13A}" type="slidenum">
              <a:rPr lang="cy-GB" smtClean="0"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6BA8-8720-4899-9030-A40B34E5B9A6}" type="datetimeFigureOut">
              <a:rPr lang="cy-GB" smtClean="0"/>
              <a:t>05/06/20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145-494C-4839-AE66-D68832AAD13A}" type="slidenum">
              <a:rPr lang="cy-GB" smtClean="0"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6BA8-8720-4899-9030-A40B34E5B9A6}" type="datetimeFigureOut">
              <a:rPr lang="cy-GB" smtClean="0"/>
              <a:t>05/06/20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145-494C-4839-AE66-D68832AAD13A}" type="slidenum">
              <a:rPr lang="cy-GB" smtClean="0"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latin typeface="Twinkl" pitchFamily="50" charset="0"/>
              </a:rPr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6BA8-8720-4899-9030-A40B34E5B9A6}" type="datetimeFigureOut">
              <a:rPr lang="cy-GB" smtClean="0"/>
              <a:t>05/06/20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145-494C-4839-AE66-D68832AAD13A}" type="slidenum">
              <a:rPr lang="cy-GB" smtClean="0"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6BA8-8720-4899-9030-A40B34E5B9A6}" type="datetimeFigureOut">
              <a:rPr lang="cy-GB" smtClean="0"/>
              <a:t>05/06/20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145-494C-4839-AE66-D68832AAD13A}" type="slidenum">
              <a:rPr lang="cy-GB" smtClean="0"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6BA8-8720-4899-9030-A40B34E5B9A6}" type="datetimeFigureOut">
              <a:rPr lang="cy-GB" smtClean="0"/>
              <a:t>05/06/20</a:t>
            </a:fld>
            <a:endParaRPr lang="cy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145-494C-4839-AE66-D68832AAD13A}" type="slidenum">
              <a:rPr lang="cy-GB" smtClean="0"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6BA8-8720-4899-9030-A40B34E5B9A6}" type="datetimeFigureOut">
              <a:rPr lang="cy-GB" smtClean="0"/>
              <a:t>05/06/20</a:t>
            </a:fld>
            <a:endParaRPr lang="cy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145-494C-4839-AE66-D68832AAD13A}" type="slidenum">
              <a:rPr lang="cy-GB" smtClean="0"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6BA8-8720-4899-9030-A40B34E5B9A6}" type="datetimeFigureOut">
              <a:rPr lang="cy-GB" smtClean="0"/>
              <a:t>05/06/20</a:t>
            </a:fld>
            <a:endParaRPr lang="cy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145-494C-4839-AE66-D68832AAD13A}" type="slidenum">
              <a:rPr lang="cy-GB" smtClean="0"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6BA8-8720-4899-9030-A40B34E5B9A6}" type="datetimeFigureOut">
              <a:rPr lang="cy-GB" smtClean="0"/>
              <a:t>05/06/20</a:t>
            </a:fld>
            <a:endParaRPr lang="cy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145-494C-4839-AE66-D68832AAD13A}" type="slidenum">
              <a:rPr lang="cy-GB" smtClean="0"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6BA8-8720-4899-9030-A40B34E5B9A6}" type="datetimeFigureOut">
              <a:rPr lang="cy-GB" smtClean="0"/>
              <a:t>05/06/20</a:t>
            </a:fld>
            <a:endParaRPr lang="cy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145-494C-4839-AE66-D68832AAD13A}" type="slidenum">
              <a:rPr lang="cy-GB" smtClean="0"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y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6BA8-8720-4899-9030-A40B34E5B9A6}" type="datetimeFigureOut">
              <a:rPr lang="cy-GB" smtClean="0"/>
              <a:t>05/06/20</a:t>
            </a:fld>
            <a:endParaRPr lang="cy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145-494C-4839-AE66-D68832AAD13A}" type="slidenum">
              <a:rPr lang="cy-GB" smtClean="0"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B6BA8-8720-4899-9030-A40B34E5B9A6}" type="datetimeFigureOut">
              <a:rPr lang="cy-GB" smtClean="0"/>
              <a:t>05/06/20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E0145-494C-4839-AE66-D68832AAD13A}" type="slidenum">
              <a:rPr lang="cy-GB" smtClean="0"/>
              <a:t>‹#›</a:t>
            </a:fld>
            <a:endParaRPr lang="cy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692275" y="3302000"/>
            <a:ext cx="2663825" cy="266382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4872038" y="3284538"/>
            <a:ext cx="2663825" cy="266541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02" name="TextBox 2"/>
          <p:cNvSpPr txBox="1">
            <a:spLocks noChangeArrowheads="1"/>
          </p:cNvSpPr>
          <p:nvPr/>
        </p:nvSpPr>
        <p:spPr bwMode="auto">
          <a:xfrm>
            <a:off x="684213" y="863600"/>
            <a:ext cx="70564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8000" dirty="0" smtClean="0">
                <a:solidFill>
                  <a:schemeClr val="accent6"/>
                </a:solidFill>
              </a:rPr>
              <a:t>10</a:t>
            </a:r>
            <a:r>
              <a:rPr lang="en-GB" altLang="en-US" sz="8000" dirty="0" smtClean="0">
                <a:solidFill>
                  <a:srgbClr val="FF0000"/>
                </a:solidFill>
              </a:rPr>
              <a:t> </a:t>
            </a:r>
            <a:r>
              <a:rPr lang="en-GB" sz="8000" dirty="0" smtClean="0"/>
              <a:t>÷</a:t>
            </a:r>
            <a:r>
              <a:rPr lang="en-GB" altLang="en-US" sz="8000" dirty="0" smtClean="0">
                <a:solidFill>
                  <a:srgbClr val="FF0000"/>
                </a:solidFill>
              </a:rPr>
              <a:t> </a:t>
            </a:r>
            <a:r>
              <a:rPr lang="en-GB" altLang="en-US" sz="8000" dirty="0" smtClean="0">
                <a:solidFill>
                  <a:schemeClr val="accent6"/>
                </a:solidFill>
              </a:rPr>
              <a:t>2</a:t>
            </a:r>
            <a:r>
              <a:rPr lang="en-GB" altLang="en-US" sz="8000" dirty="0" smtClean="0"/>
              <a:t> </a:t>
            </a:r>
            <a:r>
              <a:rPr lang="en-GB" altLang="en-US" sz="8000" dirty="0" smtClean="0">
                <a:latin typeface="Twinkl" pitchFamily="2" charset="0"/>
              </a:rPr>
              <a:t>=  </a:t>
            </a:r>
          </a:p>
        </p:txBody>
      </p:sp>
      <p:sp>
        <p:nvSpPr>
          <p:cNvPr id="20" name="answer"/>
          <p:cNvSpPr txBox="1">
            <a:spLocks noChangeArrowheads="1"/>
          </p:cNvSpPr>
          <p:nvPr/>
        </p:nvSpPr>
        <p:spPr bwMode="auto">
          <a:xfrm>
            <a:off x="5603875" y="836613"/>
            <a:ext cx="1200150" cy="1323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8000" dirty="0" smtClean="0">
                <a:solidFill>
                  <a:schemeClr val="accent6"/>
                </a:solidFill>
              </a:rPr>
              <a:t>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2033588"/>
            <a:ext cx="820737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4388" y="2033588"/>
            <a:ext cx="820737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2738" y="2033588"/>
            <a:ext cx="8191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8550" y="2058988"/>
            <a:ext cx="8191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7700" y="2041525"/>
            <a:ext cx="81915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3988" y="2041525"/>
            <a:ext cx="81915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8213" y="2033588"/>
            <a:ext cx="820737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2288" y="2051050"/>
            <a:ext cx="820737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0463" y="2878138"/>
            <a:ext cx="819150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5013" y="2924175"/>
            <a:ext cx="81915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06805 0.26412 " pathEditMode="relative" rAng="0" ptsTypes="AA">
                                      <p:cBhvr>
                                        <p:cTn id="6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1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0.32622 0.26296 " pathEditMode="relative" rAng="0" ptsTypes="AA">
                                      <p:cBhvr>
                                        <p:cTn id="10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 L -0.02604 0.26296 " pathEditMode="relative" rAng="0" ptsTypes="AA">
                                      <p:cBhvr>
                                        <p:cTn id="14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0.2375 0.25926 " pathEditMode="relative" rAng="0" ptsTypes="AA">
                                      <p:cBhvr>
                                        <p:cTn id="18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-0.03663 0.14097 " pathEditMode="relative" rAng="0" ptsTypes="AA">
                                      <p:cBhvr>
                                        <p:cTn id="22" dur="1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0.15017 0.2618 " pathEditMode="relative" rAng="0" ptsTypes="AA">
                                      <p:cBhvr>
                                        <p:cTn id="26" dur="1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0.26007 0.39514 " pathEditMode="relative" rAng="0" ptsTypes="AA">
                                      <p:cBhvr>
                                        <p:cTn id="30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8 -0.00579 L 0.07396 0.26759 " pathEditMode="relative" rAng="0" ptsTypes="AA">
                                      <p:cBhvr>
                                        <p:cTn id="34" dur="1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 L -0.30885 0.39236 " pathEditMode="relative" rAng="0" ptsTypes="AA">
                                      <p:cBhvr>
                                        <p:cTn id="38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L -0.05868 0.39097 " pathEditMode="relative" rAng="0" ptsTypes="AA">
                                      <p:cBhvr>
                                        <p:cTn id="42" dur="1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1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Felix Johnson</dc:creator>
  <cp:lastModifiedBy>Felix Johnson</cp:lastModifiedBy>
  <cp:revision>1</cp:revision>
  <dcterms:created xsi:type="dcterms:W3CDTF">2020-06-05T14:39:59Z</dcterms:created>
  <dcterms:modified xsi:type="dcterms:W3CDTF">2020-06-05T14:41:37Z</dcterms:modified>
</cp:coreProperties>
</file>